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258" r:id="rId3"/>
    <p:sldId id="262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60" r:id="rId14"/>
    <p:sldId id="280" r:id="rId15"/>
    <p:sldId id="261" r:id="rId16"/>
    <p:sldId id="281" r:id="rId17"/>
    <p:sldId id="282" r:id="rId18"/>
    <p:sldId id="283" r:id="rId19"/>
    <p:sldId id="267" r:id="rId20"/>
    <p:sldId id="284" r:id="rId21"/>
    <p:sldId id="285" r:id="rId22"/>
    <p:sldId id="286" r:id="rId23"/>
    <p:sldId id="287" r:id="rId24"/>
    <p:sldId id="26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4660"/>
  </p:normalViewPr>
  <p:slideViewPr>
    <p:cSldViewPr snapToGrid="0">
      <p:cViewPr varScale="1">
        <p:scale>
          <a:sx n="57" d="100"/>
          <a:sy n="57" d="100"/>
        </p:scale>
        <p:origin x="7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9/17/2019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9/17/2019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9/17/2019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9/17/2019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9/17/2019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9/17/2019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9/17/2019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9/17/2019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9/17/2019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9/17/2019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9/17/2019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9/17/2019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9/17/2019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9/17/2019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9/17/2019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Classifying A Wide Variety of Foods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Broccoli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06" y="1188015"/>
            <a:ext cx="5930370" cy="42590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317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dirty="0" smtClean="0"/>
              <a:t>is this?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/>
              <a:t>N</a:t>
            </a:r>
            <a:r>
              <a:rPr lang="en-US" dirty="0" err="1" smtClean="0"/>
              <a:t>ày</a:t>
            </a:r>
            <a:r>
              <a:rPr lang="en-US" dirty="0" smtClean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5" y="1839109"/>
            <a:ext cx="6277915" cy="295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7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Fish</a:t>
            </a:r>
            <a:br>
              <a:rPr lang="en-US" dirty="0" smtClean="0"/>
            </a:br>
            <a:r>
              <a:rPr lang="en-US" dirty="0" err="1" smtClean="0"/>
              <a:t>Cá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5" y="1839109"/>
            <a:ext cx="6277915" cy="295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5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130" y="126610"/>
            <a:ext cx="10058402" cy="9847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Classify Foods?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5" y="1111347"/>
            <a:ext cx="10076321" cy="57466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142806" y="2686928"/>
            <a:ext cx="2049194" cy="417107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2000"/>
              <a:t>Bạn phải ăn những loại thực phẩm hàng ngày</a:t>
            </a:r>
            <a:endParaRPr lang="en-PH" sz="2000" dirty="0"/>
          </a:p>
        </p:txBody>
      </p:sp>
      <p:sp>
        <p:nvSpPr>
          <p:cNvPr id="12" name="Rectangle 11"/>
          <p:cNvSpPr/>
          <p:nvPr/>
        </p:nvSpPr>
        <p:spPr>
          <a:xfrm>
            <a:off x="10142806" y="1111348"/>
            <a:ext cx="2049194" cy="15755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/>
              <a:t>Bạn không được ăn những thực phẩm này hàng ngày</a:t>
            </a:r>
            <a:endParaRPr lang="en-PH" sz="2000" dirty="0"/>
          </a:p>
        </p:txBody>
      </p:sp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130" y="126610"/>
            <a:ext cx="10058402" cy="9847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Classify Foods?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5" y="1111347"/>
            <a:ext cx="10076321" cy="57466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142806" y="2686928"/>
            <a:ext cx="2049194" cy="417107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2000" dirty="0" err="1"/>
              <a:t>rau</a:t>
            </a:r>
            <a:r>
              <a:rPr lang="en-PH" sz="2000" dirty="0"/>
              <a:t>, </a:t>
            </a:r>
            <a:r>
              <a:rPr lang="en-PH" sz="2000" dirty="0" err="1"/>
              <a:t>bánh</a:t>
            </a:r>
            <a:r>
              <a:rPr lang="en-PH" sz="2000" dirty="0"/>
              <a:t> </a:t>
            </a:r>
            <a:r>
              <a:rPr lang="en-PH" sz="2000" dirty="0" err="1"/>
              <a:t>mì</a:t>
            </a:r>
            <a:r>
              <a:rPr lang="en-PH" sz="2000" dirty="0"/>
              <a:t>, </a:t>
            </a:r>
            <a:r>
              <a:rPr lang="en-PH" sz="2000" dirty="0" err="1"/>
              <a:t>cá</a:t>
            </a:r>
            <a:r>
              <a:rPr lang="en-PH" sz="2000" dirty="0"/>
              <a:t>, </a:t>
            </a:r>
            <a:r>
              <a:rPr lang="en-PH" sz="2000" dirty="0" err="1"/>
              <a:t>gà</a:t>
            </a:r>
            <a:r>
              <a:rPr lang="en-PH" sz="2000" dirty="0"/>
              <a:t>, </a:t>
            </a:r>
            <a:r>
              <a:rPr lang="en-PH" sz="2000" dirty="0" err="1"/>
              <a:t>cà</a:t>
            </a:r>
            <a:r>
              <a:rPr lang="en-PH" sz="2000" dirty="0"/>
              <a:t> </a:t>
            </a:r>
            <a:r>
              <a:rPr lang="en-PH" sz="2000" dirty="0" err="1"/>
              <a:t>chua</a:t>
            </a:r>
            <a:r>
              <a:rPr lang="en-PH" sz="2000" dirty="0"/>
              <a:t>, </a:t>
            </a:r>
            <a:r>
              <a:rPr lang="en-PH" sz="2000" dirty="0" err="1"/>
              <a:t>cà</a:t>
            </a:r>
            <a:r>
              <a:rPr lang="en-PH" sz="2000" dirty="0"/>
              <a:t> </a:t>
            </a:r>
            <a:r>
              <a:rPr lang="en-PH" sz="2000" dirty="0" err="1"/>
              <a:t>rốt</a:t>
            </a:r>
            <a:r>
              <a:rPr lang="en-PH" sz="2000" dirty="0"/>
              <a:t>, </a:t>
            </a:r>
            <a:r>
              <a:rPr lang="en-PH" sz="2000" dirty="0" err="1"/>
              <a:t>sữa</a:t>
            </a:r>
            <a:r>
              <a:rPr lang="en-PH" sz="2000" dirty="0"/>
              <a:t>, </a:t>
            </a:r>
            <a:r>
              <a:rPr lang="en-PH" sz="2000" dirty="0" err="1"/>
              <a:t>khoai</a:t>
            </a:r>
            <a:r>
              <a:rPr lang="en-PH" sz="2000" dirty="0"/>
              <a:t> </a:t>
            </a:r>
            <a:r>
              <a:rPr lang="en-PH" sz="2000" dirty="0" err="1"/>
              <a:t>tây</a:t>
            </a:r>
            <a:r>
              <a:rPr lang="en-PH" sz="2000" dirty="0"/>
              <a:t>, </a:t>
            </a:r>
            <a:r>
              <a:rPr lang="en-PH" sz="2000" dirty="0" err="1"/>
              <a:t>phô</a:t>
            </a:r>
            <a:r>
              <a:rPr lang="en-PH" sz="2000" dirty="0"/>
              <a:t> </a:t>
            </a:r>
            <a:r>
              <a:rPr lang="en-PH" sz="2000" dirty="0" err="1"/>
              <a:t>mai</a:t>
            </a:r>
            <a:r>
              <a:rPr lang="en-PH" sz="2000" dirty="0"/>
              <a:t>, </a:t>
            </a:r>
            <a:r>
              <a:rPr lang="en-PH" sz="2000" dirty="0" err="1"/>
              <a:t>trái</a:t>
            </a:r>
            <a:r>
              <a:rPr lang="en-PH" sz="2000" dirty="0"/>
              <a:t> </a:t>
            </a:r>
            <a:r>
              <a:rPr lang="en-PH" sz="2000" dirty="0" err="1"/>
              <a:t>cây</a:t>
            </a:r>
            <a:endParaRPr lang="en-PH" sz="2000" dirty="0"/>
          </a:p>
        </p:txBody>
      </p:sp>
      <p:sp>
        <p:nvSpPr>
          <p:cNvPr id="12" name="Rectangle 11"/>
          <p:cNvSpPr/>
          <p:nvPr/>
        </p:nvSpPr>
        <p:spPr>
          <a:xfrm>
            <a:off x="10142806" y="1111348"/>
            <a:ext cx="2049194" cy="15755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/>
              <a:t>Nước ngọt, đồ ăn vặt </a:t>
            </a:r>
            <a:endParaRPr lang="en-PH" sz="2000" dirty="0"/>
          </a:p>
        </p:txBody>
      </p:sp>
    </p:spTree>
    <p:extLst>
      <p:ext uri="{BB962C8B-B14F-4D97-AF65-F5344CB8AC3E}">
        <p14:creationId xmlns:p14="http://schemas.microsoft.com/office/powerpoint/2010/main" val="241285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Brainstorming </a:t>
            </a:r>
            <a:r>
              <a:rPr lang="en-US" dirty="0"/>
              <a:t>Time!</a:t>
            </a:r>
            <a:br>
              <a:rPr lang="en-US" dirty="0"/>
            </a:b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65211" y="1825625"/>
            <a:ext cx="10610973" cy="41879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PH" sz="3200" dirty="0" smtClean="0"/>
              <a:t>1. Discuss in front of the class the </a:t>
            </a:r>
            <a:r>
              <a:rPr lang="en-PH" sz="3200" dirty="0"/>
              <a:t>importance of eating healthy foods</a:t>
            </a:r>
            <a:r>
              <a:rPr lang="en-PH" sz="3200" dirty="0" smtClean="0"/>
              <a:t>.</a:t>
            </a:r>
          </a:p>
          <a:p>
            <a:pPr marL="0" indent="0">
              <a:buNone/>
            </a:pPr>
            <a:r>
              <a:rPr lang="en-PH" sz="3200" dirty="0" err="1"/>
              <a:t>Thảo</a:t>
            </a:r>
            <a:r>
              <a:rPr lang="en-PH" sz="3200" dirty="0"/>
              <a:t> </a:t>
            </a:r>
            <a:r>
              <a:rPr lang="en-PH" sz="3200" dirty="0" err="1"/>
              <a:t>luận</a:t>
            </a:r>
            <a:r>
              <a:rPr lang="en-PH" sz="3200" dirty="0"/>
              <a:t> </a:t>
            </a:r>
            <a:r>
              <a:rPr lang="en-PH" sz="3200" dirty="0" err="1"/>
              <a:t>về</a:t>
            </a:r>
            <a:r>
              <a:rPr lang="en-PH" sz="3200" dirty="0"/>
              <a:t> </a:t>
            </a:r>
            <a:r>
              <a:rPr lang="en-PH" sz="3200" dirty="0" err="1"/>
              <a:t>tầm</a:t>
            </a:r>
            <a:r>
              <a:rPr lang="en-PH" sz="3200" dirty="0"/>
              <a:t> </a:t>
            </a:r>
            <a:r>
              <a:rPr lang="en-PH" sz="3200" dirty="0" err="1"/>
              <a:t>quan</a:t>
            </a:r>
            <a:r>
              <a:rPr lang="en-PH" sz="3200" dirty="0"/>
              <a:t> </a:t>
            </a:r>
            <a:r>
              <a:rPr lang="en-PH" sz="3200" dirty="0" err="1"/>
              <a:t>trọng</a:t>
            </a:r>
            <a:r>
              <a:rPr lang="en-PH" sz="3200" dirty="0"/>
              <a:t> </a:t>
            </a:r>
            <a:r>
              <a:rPr lang="en-PH" sz="3200" dirty="0" err="1"/>
              <a:t>của</a:t>
            </a:r>
            <a:r>
              <a:rPr lang="en-PH" sz="3200" dirty="0"/>
              <a:t> </a:t>
            </a:r>
            <a:r>
              <a:rPr lang="en-PH" sz="3200" dirty="0" err="1"/>
              <a:t>việc</a:t>
            </a:r>
            <a:r>
              <a:rPr lang="en-PH" sz="3200" dirty="0"/>
              <a:t> </a:t>
            </a:r>
            <a:r>
              <a:rPr lang="en-PH" sz="3200" dirty="0" err="1"/>
              <a:t>ăn</a:t>
            </a:r>
            <a:r>
              <a:rPr lang="en-PH" sz="3200" dirty="0"/>
              <a:t> </a:t>
            </a:r>
            <a:r>
              <a:rPr lang="en-PH" sz="3200" dirty="0" err="1"/>
              <a:t>thực</a:t>
            </a:r>
            <a:r>
              <a:rPr lang="en-PH" sz="3200" dirty="0"/>
              <a:t> </a:t>
            </a:r>
            <a:r>
              <a:rPr lang="en-PH" sz="3200" dirty="0" err="1"/>
              <a:t>phẩm</a:t>
            </a:r>
            <a:r>
              <a:rPr lang="en-PH" sz="3200" dirty="0" smtClean="0"/>
              <a:t>.</a:t>
            </a:r>
          </a:p>
          <a:p>
            <a:pPr marL="0" indent="0">
              <a:buNone/>
            </a:pPr>
            <a:endParaRPr lang="en-PH" sz="3200" dirty="0"/>
          </a:p>
          <a:p>
            <a:pPr marL="0" indent="0">
              <a:buNone/>
            </a:pPr>
            <a:r>
              <a:rPr lang="en-PH" sz="3200" dirty="0" smtClean="0"/>
              <a:t>2. Why </a:t>
            </a:r>
            <a:r>
              <a:rPr lang="en-PH" sz="3200" dirty="0"/>
              <a:t>is it important to have a balanced nutrition</a:t>
            </a:r>
            <a:r>
              <a:rPr lang="en-PH" sz="3200" dirty="0" smtClean="0"/>
              <a:t>?</a:t>
            </a:r>
          </a:p>
          <a:p>
            <a:pPr marL="0" indent="0">
              <a:buNone/>
            </a:pPr>
            <a:r>
              <a:rPr lang="en-US" sz="3200" dirty="0" err="1"/>
              <a:t>Tại</a:t>
            </a:r>
            <a:r>
              <a:rPr lang="en-US" sz="3200" dirty="0"/>
              <a:t> </a:t>
            </a:r>
            <a:r>
              <a:rPr lang="en-US" sz="3200" dirty="0" err="1"/>
              <a:t>sao</a:t>
            </a:r>
            <a:r>
              <a:rPr lang="en-US" sz="3200" dirty="0"/>
              <a:t>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quan</a:t>
            </a:r>
            <a:r>
              <a:rPr lang="en-US" sz="3200" dirty="0"/>
              <a:t> </a:t>
            </a:r>
            <a:r>
              <a:rPr lang="en-US" sz="3200" dirty="0" err="1"/>
              <a:t>trọng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chế</a:t>
            </a:r>
            <a:r>
              <a:rPr lang="en-US" sz="3200" dirty="0"/>
              <a:t> </a:t>
            </a:r>
            <a:r>
              <a:rPr lang="en-US" sz="3200" dirty="0" err="1"/>
              <a:t>độ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r>
              <a:rPr lang="en-US" sz="3200" dirty="0"/>
              <a:t> </a:t>
            </a:r>
            <a:r>
              <a:rPr lang="en-US" sz="3200" dirty="0" err="1"/>
              <a:t>uống</a:t>
            </a:r>
            <a:r>
              <a:rPr lang="en-US" sz="3200" dirty="0"/>
              <a:t> </a:t>
            </a:r>
            <a:r>
              <a:rPr lang="en-US" sz="3200" dirty="0" err="1"/>
              <a:t>cân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246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Brainstorming </a:t>
            </a:r>
            <a:r>
              <a:rPr lang="en-US" dirty="0"/>
              <a:t>Time!</a:t>
            </a:r>
            <a:br>
              <a:rPr lang="en-US" dirty="0"/>
            </a:b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65211" y="1825625"/>
            <a:ext cx="10610973" cy="41879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3. How </a:t>
            </a:r>
            <a:r>
              <a:rPr lang="en-US" sz="3200" dirty="0"/>
              <a:t>to achieve a balanced nutrition</a:t>
            </a:r>
            <a:r>
              <a:rPr lang="en-US" sz="3200" dirty="0" smtClean="0"/>
              <a:t>?</a:t>
            </a:r>
          </a:p>
          <a:p>
            <a:pPr marL="0" indent="0">
              <a:buNone/>
            </a:pPr>
            <a:r>
              <a:rPr lang="vi-VN" sz="3200" dirty="0"/>
              <a:t>Làm thế nào để đạt được một chế độ dinh dưỡng cân bằng?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7195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to Play!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65211" y="1674056"/>
            <a:ext cx="10610973" cy="502216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if the food shown is a healthy food and must be eaten regularly.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nếu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hiển thị là một thực phẩm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phải được ăn thường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xuyên.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 DOWN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if the food shown is not a healthy food and must not be eaten regularly.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xuống nếu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phẩm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hiển thị không phải là thực phẩm lành mạnh và không được ăn thường xuyên.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6624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65211" y="1674056"/>
            <a:ext cx="10058403" cy="426251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en-US" sz="3600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dirty="0" smtClean="0"/>
              <a:t>Are you ready?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3600" dirty="0"/>
              <a:t>Bạn đã sẵn sàng chưa?</a:t>
            </a: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8050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709468"/>
          </a:xfrm>
        </p:spPr>
        <p:txBody>
          <a:bodyPr/>
          <a:lstStyle/>
          <a:p>
            <a:pPr algn="ctr"/>
            <a:r>
              <a:rPr lang="en-US" dirty="0" smtClean="0"/>
              <a:t>Eat or Sit?</a:t>
            </a:r>
            <a:endParaRPr lang="en-US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4" r="7134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7492891" y="2584851"/>
            <a:ext cx="3840480" cy="2168517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Spinach</a:t>
            </a:r>
          </a:p>
          <a:p>
            <a:pPr algn="ctr"/>
            <a:r>
              <a:rPr lang="en-US" sz="3600" dirty="0" err="1" smtClean="0"/>
              <a:t>Phân</a:t>
            </a:r>
            <a:r>
              <a:rPr lang="en-US" sz="3600" dirty="0" smtClean="0"/>
              <a:t> </a:t>
            </a:r>
            <a:r>
              <a:rPr lang="en-US" sz="3600" dirty="0" err="1"/>
              <a:t>tích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549758"/>
          </a:xfrm>
        </p:spPr>
        <p:txBody>
          <a:bodyPr>
            <a:noAutofit/>
          </a:bodyPr>
          <a:lstStyle/>
          <a:p>
            <a:r>
              <a:rPr lang="en-US" b="1" dirty="0" smtClean="0"/>
              <a:t>Let us have a simple game!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vi-VN" sz="3200" dirty="0" smtClean="0"/>
              <a:t>Hãy </a:t>
            </a:r>
            <a:r>
              <a:rPr lang="vi-VN" sz="3200" dirty="0"/>
              <a:t>để chúng tôi có một trò chơi đơn giản</a:t>
            </a:r>
            <a:r>
              <a:rPr lang="vi-VN" sz="3200" dirty="0" smtClean="0"/>
              <a:t>!</a:t>
            </a:r>
            <a:r>
              <a:rPr lang="en-US" sz="3200" dirty="0" smtClean="0"/>
              <a:t>)</a:t>
            </a:r>
            <a:endParaRPr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065214" y="1854558"/>
            <a:ext cx="10058400" cy="41271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+mj-lt"/>
              </a:rPr>
              <a:t>Direction: I am going to show you some pictures then you have to guess what it is.</a:t>
            </a:r>
          </a:p>
          <a:p>
            <a:pPr marL="0" indent="0">
              <a:buNone/>
            </a:pPr>
            <a:r>
              <a:rPr lang="en-PH" sz="2800" dirty="0" err="1">
                <a:latin typeface="+mj-lt"/>
              </a:rPr>
              <a:t>Chỉ</a:t>
            </a:r>
            <a:r>
              <a:rPr lang="en-PH" sz="2800" dirty="0">
                <a:latin typeface="+mj-lt"/>
              </a:rPr>
              <a:t> </a:t>
            </a:r>
            <a:r>
              <a:rPr lang="en-PH" sz="2800" dirty="0" err="1" smtClean="0">
                <a:latin typeface="+mj-lt"/>
              </a:rPr>
              <a:t>dẫn</a:t>
            </a:r>
            <a:r>
              <a:rPr lang="en-PH" sz="2800" dirty="0" smtClean="0">
                <a:latin typeface="+mj-lt"/>
              </a:rPr>
              <a:t>: </a:t>
            </a:r>
            <a:r>
              <a:rPr lang="en-PH" sz="2800" dirty="0" err="1" smtClean="0">
                <a:latin typeface="+mj-lt"/>
              </a:rPr>
              <a:t>Tôi</a:t>
            </a:r>
            <a:r>
              <a:rPr lang="en-PH" sz="2800" dirty="0" smtClean="0">
                <a:latin typeface="+mj-lt"/>
              </a:rPr>
              <a:t> </a:t>
            </a:r>
            <a:r>
              <a:rPr lang="en-PH" sz="2800" dirty="0" err="1">
                <a:latin typeface="+mj-lt"/>
              </a:rPr>
              <a:t>sẽ</a:t>
            </a:r>
            <a:r>
              <a:rPr lang="en-PH" sz="2800" dirty="0">
                <a:latin typeface="+mj-lt"/>
              </a:rPr>
              <a:t> </a:t>
            </a:r>
            <a:r>
              <a:rPr lang="en-PH" sz="2800" dirty="0" err="1">
                <a:latin typeface="+mj-lt"/>
              </a:rPr>
              <a:t>cho</a:t>
            </a:r>
            <a:r>
              <a:rPr lang="en-PH" sz="2800" dirty="0">
                <a:latin typeface="+mj-lt"/>
              </a:rPr>
              <a:t> </a:t>
            </a:r>
            <a:r>
              <a:rPr lang="en-PH" sz="2800" dirty="0" err="1">
                <a:latin typeface="+mj-lt"/>
              </a:rPr>
              <a:t>bạn</a:t>
            </a:r>
            <a:r>
              <a:rPr lang="en-PH" sz="2800" dirty="0">
                <a:latin typeface="+mj-lt"/>
              </a:rPr>
              <a:t> </a:t>
            </a:r>
            <a:r>
              <a:rPr lang="en-PH" sz="2800" dirty="0" err="1">
                <a:latin typeface="+mj-lt"/>
              </a:rPr>
              <a:t>xem</a:t>
            </a:r>
            <a:r>
              <a:rPr lang="en-PH" sz="2800" dirty="0">
                <a:latin typeface="+mj-lt"/>
              </a:rPr>
              <a:t> </a:t>
            </a:r>
            <a:r>
              <a:rPr lang="en-PH" sz="2800" dirty="0" err="1">
                <a:latin typeface="+mj-lt"/>
              </a:rPr>
              <a:t>một</a:t>
            </a:r>
            <a:r>
              <a:rPr lang="en-PH" sz="2800" dirty="0">
                <a:latin typeface="+mj-lt"/>
              </a:rPr>
              <a:t> </a:t>
            </a:r>
            <a:r>
              <a:rPr lang="en-PH" sz="2800" dirty="0" err="1">
                <a:latin typeface="+mj-lt"/>
              </a:rPr>
              <a:t>số</a:t>
            </a:r>
            <a:r>
              <a:rPr lang="en-PH" sz="2800" dirty="0">
                <a:latin typeface="+mj-lt"/>
              </a:rPr>
              <a:t> </a:t>
            </a:r>
            <a:r>
              <a:rPr lang="en-PH" sz="2800" dirty="0" err="1">
                <a:latin typeface="+mj-lt"/>
              </a:rPr>
              <a:t>hình</a:t>
            </a:r>
            <a:r>
              <a:rPr lang="en-PH" sz="2800" dirty="0">
                <a:latin typeface="+mj-lt"/>
              </a:rPr>
              <a:t> </a:t>
            </a:r>
            <a:r>
              <a:rPr lang="en-PH" sz="2800" dirty="0" err="1">
                <a:latin typeface="+mj-lt"/>
              </a:rPr>
              <a:t>ảnh</a:t>
            </a:r>
            <a:r>
              <a:rPr lang="en-PH" sz="2800" dirty="0">
                <a:latin typeface="+mj-lt"/>
              </a:rPr>
              <a:t> </a:t>
            </a:r>
            <a:r>
              <a:rPr lang="en-PH" sz="2800" dirty="0" err="1">
                <a:latin typeface="+mj-lt"/>
              </a:rPr>
              <a:t>sau</a:t>
            </a:r>
            <a:r>
              <a:rPr lang="en-PH" sz="2800" dirty="0">
                <a:latin typeface="+mj-lt"/>
              </a:rPr>
              <a:t> </a:t>
            </a:r>
            <a:r>
              <a:rPr lang="en-PH" sz="2800" dirty="0" err="1">
                <a:latin typeface="+mj-lt"/>
              </a:rPr>
              <a:t>đó</a:t>
            </a:r>
            <a:r>
              <a:rPr lang="en-PH" sz="2800" dirty="0">
                <a:latin typeface="+mj-lt"/>
              </a:rPr>
              <a:t> </a:t>
            </a:r>
            <a:r>
              <a:rPr lang="en-PH" sz="2800" dirty="0" err="1">
                <a:latin typeface="+mj-lt"/>
              </a:rPr>
              <a:t>bạn</a:t>
            </a:r>
            <a:r>
              <a:rPr lang="en-PH" sz="2800" dirty="0">
                <a:latin typeface="+mj-lt"/>
              </a:rPr>
              <a:t> </a:t>
            </a:r>
            <a:r>
              <a:rPr lang="en-PH" sz="2800" dirty="0" err="1">
                <a:latin typeface="+mj-lt"/>
              </a:rPr>
              <a:t>phải</a:t>
            </a:r>
            <a:r>
              <a:rPr lang="en-PH" sz="2800" dirty="0">
                <a:latin typeface="+mj-lt"/>
              </a:rPr>
              <a:t> </a:t>
            </a:r>
            <a:r>
              <a:rPr lang="en-PH" sz="2800" dirty="0" err="1">
                <a:latin typeface="+mj-lt"/>
              </a:rPr>
              <a:t>đoán</a:t>
            </a:r>
            <a:r>
              <a:rPr lang="en-PH" sz="2800" dirty="0">
                <a:latin typeface="+mj-lt"/>
              </a:rPr>
              <a:t> </a:t>
            </a:r>
            <a:r>
              <a:rPr lang="en-PH" sz="2800" dirty="0" err="1">
                <a:latin typeface="+mj-lt"/>
              </a:rPr>
              <a:t>nó</a:t>
            </a:r>
            <a:r>
              <a:rPr lang="en-PH" sz="2800" dirty="0">
                <a:latin typeface="+mj-lt"/>
              </a:rPr>
              <a:t> </a:t>
            </a:r>
            <a:r>
              <a:rPr lang="en-PH" sz="2800" dirty="0" err="1">
                <a:latin typeface="+mj-lt"/>
              </a:rPr>
              <a:t>là</a:t>
            </a:r>
            <a:r>
              <a:rPr lang="en-PH" sz="2800" dirty="0">
                <a:latin typeface="+mj-lt"/>
              </a:rPr>
              <a:t> </a:t>
            </a:r>
            <a:r>
              <a:rPr lang="en-PH" sz="2800" dirty="0" err="1">
                <a:latin typeface="+mj-lt"/>
              </a:rPr>
              <a:t>gì</a:t>
            </a:r>
            <a:r>
              <a:rPr lang="en-PH" sz="2800" dirty="0" smtClean="0">
                <a:latin typeface="+mj-lt"/>
              </a:rPr>
              <a:t>.</a:t>
            </a:r>
          </a:p>
          <a:p>
            <a:pPr marL="0" indent="0">
              <a:buNone/>
            </a:pPr>
            <a:endParaRPr lang="en-US" sz="2800" dirty="0">
              <a:latin typeface="+mj-lt"/>
            </a:endParaRPr>
          </a:p>
          <a:p>
            <a:pPr marL="0" indent="0">
              <a:buNone/>
            </a:pPr>
            <a:r>
              <a:rPr lang="en-US" sz="2800" dirty="0" smtClean="0">
                <a:latin typeface="+mj-lt"/>
              </a:rPr>
              <a:t>Are you ready?</a:t>
            </a:r>
          </a:p>
          <a:p>
            <a:pPr marL="0" indent="0">
              <a:buNone/>
            </a:pPr>
            <a:r>
              <a:rPr lang="vi-VN" sz="2800" dirty="0">
                <a:latin typeface="+mj-lt"/>
              </a:rPr>
              <a:t>Bạn đã sẵn sàng chưa?</a:t>
            </a:r>
            <a:endParaRPr lang="en-PH" sz="2800" dirty="0">
              <a:latin typeface="+mj-lt"/>
            </a:endParaRPr>
          </a:p>
          <a:p>
            <a:endParaRPr lang="en-PH" sz="2800" dirty="0">
              <a:latin typeface="+mj-lt"/>
            </a:endParaRPr>
          </a:p>
          <a:p>
            <a:endParaRPr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709468"/>
          </a:xfrm>
        </p:spPr>
        <p:txBody>
          <a:bodyPr/>
          <a:lstStyle/>
          <a:p>
            <a:pPr algn="ctr"/>
            <a:r>
              <a:rPr lang="en-US" dirty="0" smtClean="0"/>
              <a:t>Eat or Sit?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7492891" y="2584851"/>
            <a:ext cx="3840480" cy="2168517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Fried Chicken</a:t>
            </a:r>
          </a:p>
          <a:p>
            <a:pPr algn="ctr"/>
            <a:r>
              <a:rPr lang="en-US" sz="3600" dirty="0" err="1" smtClean="0"/>
              <a:t>gà</a:t>
            </a:r>
            <a:r>
              <a:rPr lang="en-US" sz="3600" dirty="0" smtClean="0"/>
              <a:t> </a:t>
            </a:r>
            <a:r>
              <a:rPr lang="en-US" sz="3600" dirty="0" err="1"/>
              <a:t>rán</a:t>
            </a:r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8" y="1330347"/>
            <a:ext cx="5871050" cy="392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1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709468"/>
          </a:xfrm>
        </p:spPr>
        <p:txBody>
          <a:bodyPr/>
          <a:lstStyle/>
          <a:p>
            <a:pPr algn="ctr"/>
            <a:r>
              <a:rPr lang="en-US" dirty="0" smtClean="0"/>
              <a:t>Eat or Sit?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7492891" y="2584851"/>
            <a:ext cx="3840480" cy="2168517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Apple</a:t>
            </a:r>
          </a:p>
          <a:p>
            <a:pPr algn="ctr"/>
            <a:r>
              <a:rPr lang="en-US" sz="3600" dirty="0" err="1"/>
              <a:t>táo</a:t>
            </a:r>
            <a:endParaRPr lang="en-US" sz="3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48" y="1274074"/>
            <a:ext cx="6144743" cy="4085715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táo</a:t>
            </a: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36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709468"/>
          </a:xfrm>
        </p:spPr>
        <p:txBody>
          <a:bodyPr/>
          <a:lstStyle/>
          <a:p>
            <a:pPr algn="ctr"/>
            <a:r>
              <a:rPr lang="en-US" dirty="0" smtClean="0"/>
              <a:t>Eat or Sit?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7492891" y="2584851"/>
            <a:ext cx="3840480" cy="2168517"/>
          </a:xfrm>
        </p:spPr>
        <p:txBody>
          <a:bodyPr>
            <a:noAutofit/>
          </a:bodyPr>
          <a:lstStyle/>
          <a:p>
            <a:pPr algn="ctr"/>
            <a:endParaRPr lang="en-US" sz="3600" dirty="0" smtClean="0"/>
          </a:p>
          <a:p>
            <a:pPr algn="ctr"/>
            <a:r>
              <a:rPr lang="en-US" sz="3600" dirty="0" smtClean="0"/>
              <a:t>Barbeque </a:t>
            </a:r>
          </a:p>
          <a:p>
            <a:pPr algn="ctr"/>
            <a:r>
              <a:rPr lang="vi-VN" sz="3600" dirty="0" smtClean="0"/>
              <a:t>đồ nướng</a:t>
            </a:r>
            <a:endParaRPr lang="en-US" sz="36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19" y="1330347"/>
            <a:ext cx="6112173" cy="407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6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709468"/>
          </a:xfrm>
        </p:spPr>
        <p:txBody>
          <a:bodyPr/>
          <a:lstStyle/>
          <a:p>
            <a:pPr algn="ctr"/>
            <a:r>
              <a:rPr lang="en-US" dirty="0" smtClean="0"/>
              <a:t>Eat or Sit?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7492891" y="2584851"/>
            <a:ext cx="3840480" cy="2168517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Cheese</a:t>
            </a:r>
          </a:p>
          <a:p>
            <a:pPr algn="ctr"/>
            <a:r>
              <a:rPr lang="en-US" sz="3600" dirty="0" err="1" smtClean="0"/>
              <a:t>phô</a:t>
            </a:r>
            <a:r>
              <a:rPr lang="en-US" sz="3600" dirty="0" smtClean="0"/>
              <a:t> </a:t>
            </a:r>
            <a:r>
              <a:rPr lang="en-US" sz="3600" dirty="0" err="1"/>
              <a:t>mai</a:t>
            </a:r>
            <a:endParaRPr lang="en-US" sz="3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99" y="998807"/>
            <a:ext cx="6077243" cy="455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9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24477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Goodbye class.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Tạm</a:t>
            </a:r>
            <a:r>
              <a:rPr lang="en-US" dirty="0" smtClean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 smtClean="0"/>
              <a:t>lớp</a:t>
            </a:r>
            <a:r>
              <a:rPr lang="en-US" dirty="0" smtClean="0"/>
              <a:t>. </a:t>
            </a:r>
            <a:r>
              <a:rPr lang="en-US" dirty="0" err="1"/>
              <a:t>hẹn</a:t>
            </a:r>
            <a:r>
              <a:rPr lang="en-US" dirty="0"/>
              <a:t> </a:t>
            </a:r>
            <a:r>
              <a:rPr lang="en-US" dirty="0" err="1"/>
              <a:t>gặp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this fruit?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 smtClean="0"/>
              <a:t>Quả</a:t>
            </a:r>
            <a:r>
              <a:rPr lang="en-US" dirty="0" smtClean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 smtClean="0"/>
              <a:t>?)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01" y="877080"/>
            <a:ext cx="5177432" cy="48469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Watermelon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01" y="877080"/>
            <a:ext cx="5177432" cy="484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0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this fruit?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 smtClean="0"/>
              <a:t>Quả</a:t>
            </a:r>
            <a:r>
              <a:rPr lang="en-US" dirty="0" smtClean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 smtClean="0"/>
              <a:t>?)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900" y="971814"/>
            <a:ext cx="4673020" cy="4752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01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Pumpkin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900" y="971814"/>
            <a:ext cx="4673020" cy="4752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552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this vegetable?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(Rau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 smtClean="0"/>
              <a:t>?)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06" y="1017430"/>
            <a:ext cx="6365281" cy="4532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886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Potato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44" y="1056067"/>
            <a:ext cx="6365281" cy="4532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50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this vegetable?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(Rau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 smtClean="0"/>
              <a:t>?)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06" y="1188015"/>
            <a:ext cx="5930370" cy="425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3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203</TotalTime>
  <Words>371</Words>
  <Application>Microsoft Office PowerPoint</Application>
  <PresentationFormat>Widescreen</PresentationFormat>
  <Paragraphs>59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 Unicode MS</vt:lpstr>
      <vt:lpstr>Arial</vt:lpstr>
      <vt:lpstr>Segoe Print</vt:lpstr>
      <vt:lpstr>Times New Roman</vt:lpstr>
      <vt:lpstr>Nature Illustration 16x9</vt:lpstr>
      <vt:lpstr>Classifying A Wide Variety of Foods</vt:lpstr>
      <vt:lpstr>Let us have a simple game! (Hãy để chúng tôi có một trò chơi đơn giản!)</vt:lpstr>
      <vt:lpstr>What is this fruit? (Quả này là gì?)</vt:lpstr>
      <vt:lpstr>Watermelon</vt:lpstr>
      <vt:lpstr>What is this fruit? (Quả này là gì?)</vt:lpstr>
      <vt:lpstr>Pumpkin</vt:lpstr>
      <vt:lpstr>What is this vegetable? (Rau này là gì?)</vt:lpstr>
      <vt:lpstr>Potato</vt:lpstr>
      <vt:lpstr>What is this vegetable? (Rau này là gì?)</vt:lpstr>
      <vt:lpstr>Broccoli</vt:lpstr>
      <vt:lpstr>What is this? (Này là gì?)</vt:lpstr>
      <vt:lpstr>Fish Cá</vt:lpstr>
      <vt:lpstr>How to Classify Foods? Làm thế nào để phân loại thực phẩm?</vt:lpstr>
      <vt:lpstr>How to Classify Foods? Làm thế nào để phân loại thực phẩm?</vt:lpstr>
      <vt:lpstr>Brainstorming Time! Thời gian để động não!</vt:lpstr>
      <vt:lpstr>Brainstorming Time! Thời gian để động não!</vt:lpstr>
      <vt:lpstr>Time to Play! Chơi trò chơi nào!!!</vt:lpstr>
      <vt:lpstr>PowerPoint Presentation</vt:lpstr>
      <vt:lpstr>Eat or Sit?</vt:lpstr>
      <vt:lpstr>Eat or Sit?</vt:lpstr>
      <vt:lpstr>Eat or Sit?</vt:lpstr>
      <vt:lpstr>Eat or Sit?</vt:lpstr>
      <vt:lpstr>Eat or Sit?</vt:lpstr>
      <vt:lpstr>   Goodbye class. Tạm biệt lớp. hẹn gặp lại lần sau.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Classifying A Wide Variety of Foods</dc:title>
  <dc:creator>Daniel Brian</dc:creator>
  <cp:lastModifiedBy>Daniel Brian</cp:lastModifiedBy>
  <cp:revision>19</cp:revision>
  <dcterms:created xsi:type="dcterms:W3CDTF">2019-09-17T02:27:37Z</dcterms:created>
  <dcterms:modified xsi:type="dcterms:W3CDTF">2019-09-17T08:02:45Z</dcterms:modified>
</cp:coreProperties>
</file>